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6"/>
  </p:handoutMasterIdLst>
  <p:sldIdLst>
    <p:sldId id="375" r:id="rId2"/>
    <p:sldId id="431" r:id="rId3"/>
    <p:sldId id="432" r:id="rId4"/>
    <p:sldId id="38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53387872-E596-471B-A52C-EC5AFC985A13}"/>
    <pc:docChg chg="undo custSel addSld delSld modSld">
      <pc:chgData name="אלכס גורבצ'וב" userId="8459a7c7-b354-45d8-a56f-77640536e27f" providerId="ADAL" clId="{53387872-E596-471B-A52C-EC5AFC985A13}" dt="2022-08-04T13:05:56.328" v="1071" actId="20577"/>
      <pc:docMkLst>
        <pc:docMk/>
      </pc:docMkLst>
      <pc:sldChg chg="modSp del mod">
        <pc:chgData name="אלכס גורבצ'וב" userId="8459a7c7-b354-45d8-a56f-77640536e27f" providerId="ADAL" clId="{53387872-E596-471B-A52C-EC5AFC985A13}" dt="2022-08-04T12:37:57.353" v="84" actId="47"/>
        <pc:sldMkLst>
          <pc:docMk/>
          <pc:sldMk cId="1816832597" sldId="430"/>
        </pc:sldMkLst>
        <pc:spChg chg="mod">
          <ac:chgData name="אלכס גורבצ'וב" userId="8459a7c7-b354-45d8-a56f-77640536e27f" providerId="ADAL" clId="{53387872-E596-471B-A52C-EC5AFC985A13}" dt="2022-08-04T12:37:49.261" v="82" actId="20577"/>
          <ac:spMkLst>
            <pc:docMk/>
            <pc:sldMk cId="1816832597" sldId="430"/>
            <ac:spMk id="8" creationId="{9FCE859E-D793-F6BA-A4C0-211C7DF23431}"/>
          </ac:spMkLst>
        </pc:spChg>
      </pc:sldChg>
      <pc:sldChg chg="modSp add mod">
        <pc:chgData name="אלכס גורבצ'וב" userId="8459a7c7-b354-45d8-a56f-77640536e27f" providerId="ADAL" clId="{53387872-E596-471B-A52C-EC5AFC985A13}" dt="2022-08-04T12:50:40.610" v="430" actId="403"/>
        <pc:sldMkLst>
          <pc:docMk/>
          <pc:sldMk cId="2775985275" sldId="431"/>
        </pc:sldMkLst>
        <pc:spChg chg="mod">
          <ac:chgData name="אלכס גורבצ'וב" userId="8459a7c7-b354-45d8-a56f-77640536e27f" providerId="ADAL" clId="{53387872-E596-471B-A52C-EC5AFC985A13}" dt="2022-08-04T12:50:40.610" v="430" actId="403"/>
          <ac:spMkLst>
            <pc:docMk/>
            <pc:sldMk cId="2775985275" sldId="431"/>
            <ac:spMk id="8" creationId="{9FCE859E-D793-F6BA-A4C0-211C7DF23431}"/>
          </ac:spMkLst>
        </pc:spChg>
      </pc:sldChg>
      <pc:sldChg chg="modSp add mod">
        <pc:chgData name="אלכס גורבצ'וב" userId="8459a7c7-b354-45d8-a56f-77640536e27f" providerId="ADAL" clId="{53387872-E596-471B-A52C-EC5AFC985A13}" dt="2022-08-04T13:05:56.328" v="1071" actId="20577"/>
        <pc:sldMkLst>
          <pc:docMk/>
          <pc:sldMk cId="683694537" sldId="432"/>
        </pc:sldMkLst>
        <pc:spChg chg="mod">
          <ac:chgData name="אלכס גורבצ'וב" userId="8459a7c7-b354-45d8-a56f-77640536e27f" providerId="ADAL" clId="{53387872-E596-471B-A52C-EC5AFC985A13}" dt="2022-08-04T13:05:56.328" v="1071" actId="20577"/>
          <ac:spMkLst>
            <pc:docMk/>
            <pc:sldMk cId="683694537" sldId="432"/>
            <ac:spMk id="8" creationId="{9FCE859E-D793-F6BA-A4C0-211C7DF23431}"/>
          </ac:spMkLst>
        </pc:spChg>
      </pc:sldChg>
    </pc:docChg>
  </pc:docChgLst>
  <pc:docChgLst>
    <pc:chgData name="אלכס גורבצ'וב" userId="8459a7c7-b354-45d8-a56f-77640536e27f" providerId="ADAL" clId="{7055288E-57E8-45EC-B455-E34BCE3A6AB9}"/>
    <pc:docChg chg="modSld">
      <pc:chgData name="אלכס גורבצ'וב" userId="8459a7c7-b354-45d8-a56f-77640536e27f" providerId="ADAL" clId="{7055288E-57E8-45EC-B455-E34BCE3A6AB9}" dt="2022-08-04T11:10:30.611" v="18" actId="20577"/>
      <pc:docMkLst>
        <pc:docMk/>
      </pc:docMkLst>
      <pc:sldChg chg="modSp mod">
        <pc:chgData name="אלכס גורבצ'וב" userId="8459a7c7-b354-45d8-a56f-77640536e27f" providerId="ADAL" clId="{7055288E-57E8-45EC-B455-E34BCE3A6AB9}" dt="2022-08-04T11:10:30.611" v="18" actId="20577"/>
        <pc:sldMkLst>
          <pc:docMk/>
          <pc:sldMk cId="1816832597" sldId="430"/>
        </pc:sldMkLst>
        <pc:spChg chg="mod">
          <ac:chgData name="אלכס גורבצ'וב" userId="8459a7c7-b354-45d8-a56f-77640536e27f" providerId="ADAL" clId="{7055288E-57E8-45EC-B455-E34BCE3A6AB9}" dt="2022-08-04T11:10:30.611" v="18" actId="20577"/>
          <ac:spMkLst>
            <pc:docMk/>
            <pc:sldMk cId="1816832597" sldId="430"/>
            <ac:spMk id="8" creationId="{9FCE859E-D793-F6BA-A4C0-211C7DF23431}"/>
          </ac:spMkLst>
        </pc:spChg>
      </pc:sldChg>
    </pc:docChg>
  </pc:docChgLst>
  <pc:docChgLst>
    <pc:chgData name="אלכס גורבצ'וב" userId="8459a7c7-b354-45d8-a56f-77640536e27f" providerId="ADAL" clId="{1DBEE0F9-3D13-4529-B7AD-A84391EAC61A}"/>
    <pc:docChg chg="undo custSel modSld">
      <pc:chgData name="אלכס גורבצ'וב" userId="8459a7c7-b354-45d8-a56f-77640536e27f" providerId="ADAL" clId="{1DBEE0F9-3D13-4529-B7AD-A84391EAC61A}" dt="2022-09-14T11:05:13.452" v="8"/>
      <pc:docMkLst>
        <pc:docMk/>
      </pc:docMkLst>
      <pc:sldChg chg="modSp mod">
        <pc:chgData name="אלכס גורבצ'וב" userId="8459a7c7-b354-45d8-a56f-77640536e27f" providerId="ADAL" clId="{1DBEE0F9-3D13-4529-B7AD-A84391EAC61A}" dt="2022-09-14T11:05:13.452" v="8"/>
        <pc:sldMkLst>
          <pc:docMk/>
          <pc:sldMk cId="2775985275" sldId="431"/>
        </pc:sldMkLst>
        <pc:spChg chg="mod">
          <ac:chgData name="אלכס גורבצ'וב" userId="8459a7c7-b354-45d8-a56f-77640536e27f" providerId="ADAL" clId="{1DBEE0F9-3D13-4529-B7AD-A84391EAC61A}" dt="2022-09-14T11:05:13.452" v="8"/>
          <ac:spMkLst>
            <pc:docMk/>
            <pc:sldMk cId="2775985275" sldId="431"/>
            <ac:spMk id="8" creationId="{9FCE859E-D793-F6BA-A4C0-211C7DF2343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55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33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</a:t>
            </a:r>
            <a:r>
              <a:rPr lang="en-US" sz="33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endParaRPr lang="he-IL" sz="33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להקים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BASE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 בשם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KOLBO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להקים 3 טבלאות: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Product, Worker, Order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בטבלת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יהיו שדות הבאים: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(מס' שלם) - מפתח ראשי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(שם המוצר באורך מקסימלי של 40 תווים)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(מחיר - מס' עשרוני)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בטבלת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Worker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יהיו שדות הבאים: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ID_W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(מס' שלם) - מפתח ראשי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(שם עובד באורך מקסימלי של 25 תווים)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בטבלת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Order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יהיו שדות הבאים: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ID_O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(מס' שלם) - מפתח ראשי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(מס' שלם) מפתח זר, מצביע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שבטבלה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ID_W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(מס' שלם) מפתח זר, מצביע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ID_W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שבטבלה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Worker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QUANTITY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(כמות - מס' שלם)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98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7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23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</a:t>
            </a:r>
            <a:r>
              <a:rPr lang="en-US" sz="23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endParaRPr lang="he-IL" sz="23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לבנות דיאגרמת קשרים בין 3 טבלאות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למלא טבלאות בעזרת שאילתת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(לפחות 10 שורות בכל טבלה)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להציג דו"חות הבאים: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רשימת כל המוצרים בלי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וללא חזרה על אותו שם יותר מפעם אחד לפי אלפבית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רשימת מוצרים שמחירם גבוה מ-50 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רשימת מחירים + עמודה לאחר התייקרות ב-20%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רשימת כל העובדים לפי סדר יורד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רשימת הזמנות, כאשר כמות המוצרים גדולה מ-10 (יש להציג רק 3 המובילים)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לעדכן את כל ההזמנות שעובד מס' 3 טיפל - לשנות </a:t>
            </a:r>
            <a:r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t>כמות ההזמנה ל-10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לאחר בנייה של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Base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יש לשמור אותו כקובץ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ולהעלות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שלכם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לאחר כתיבה של כל השאילתות יש לשמור אותו כקובץ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ולהעלות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שלכם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69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08" y="2766218"/>
            <a:ext cx="5124782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בהצלחה!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6582</TotalTime>
  <Words>279</Words>
  <Application>Microsoft Office PowerPoint</Application>
  <PresentationFormat>Widescreen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שיעורי בית</vt:lpstr>
      <vt:lpstr>שיעורי בית</vt:lpstr>
      <vt:lpstr>בהצלחה!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17</cp:revision>
  <dcterms:created xsi:type="dcterms:W3CDTF">2022-03-07T11:44:47Z</dcterms:created>
  <dcterms:modified xsi:type="dcterms:W3CDTF">2022-09-14T11:05:13Z</dcterms:modified>
</cp:coreProperties>
</file>

<file path=docProps/thumbnail.jpeg>
</file>